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4" autoAdjust="0"/>
    <p:restoredTop sz="94647" autoAdjust="0"/>
  </p:normalViewPr>
  <p:slideViewPr>
    <p:cSldViewPr>
      <p:cViewPr>
        <p:scale>
          <a:sx n="90" d="100"/>
          <a:sy n="90" d="100"/>
        </p:scale>
        <p:origin x="2064" y="8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2019/8/27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96" y="797320"/>
            <a:ext cx="9085214" cy="6088065"/>
          </a:xfrm>
          <a:prstGeom prst="rect">
            <a:avLst/>
          </a:prstGeom>
        </p:spPr>
      </p:pic>
      <p:sp>
        <p:nvSpPr>
          <p:cNvPr id="10" name="テキスト プレースホルダー 7"/>
          <p:cNvSpPr>
            <a:spLocks noGrp="1"/>
          </p:cNvSpPr>
          <p:nvPr>
            <p:ph type="body" sz="quarter" idx="17"/>
          </p:nvPr>
        </p:nvSpPr>
        <p:spPr>
          <a:xfrm>
            <a:off x="496898" y="85392"/>
            <a:ext cx="8992606" cy="710552"/>
          </a:xfrm>
        </p:spPr>
        <p:txBody>
          <a:bodyPr anchor="ctr"/>
          <a:lstStyle/>
          <a:p>
            <a:pPr marL="0" indent="0">
              <a:buNone/>
            </a:pPr>
            <a:r>
              <a:rPr lang="ja-JP" altLang="en-US" sz="1600" dirty="0"/>
              <a:t>売上高</a:t>
            </a:r>
            <a:r>
              <a:rPr lang="en-US" altLang="ja-JP" sz="1600" dirty="0"/>
              <a:t>1,000</a:t>
            </a:r>
            <a:r>
              <a:rPr lang="ja-JP" altLang="en-US" sz="1600" dirty="0"/>
              <a:t>万円超～</a:t>
            </a:r>
            <a:r>
              <a:rPr lang="en-US" altLang="ja-JP" sz="1600" dirty="0"/>
              <a:t>5,000</a:t>
            </a:r>
            <a:r>
              <a:rPr lang="ja-JP" altLang="en-US" sz="1600" dirty="0"/>
              <a:t>万円以下の中小事業者は、以下の特例により４年間は売上税額の計算が可能であり、課税事業者であっても、</a:t>
            </a:r>
            <a:r>
              <a:rPr lang="ja-JP" altLang="en-US" sz="1600" u="sng" dirty="0">
                <a:solidFill>
                  <a:srgbClr val="FF0000"/>
                </a:solidFill>
              </a:rPr>
              <a:t>必ずしもすべての売上について税率ごとの管理が必須ではない</a:t>
            </a:r>
            <a:r>
              <a:rPr lang="ja-JP" altLang="en-US" sz="1600" dirty="0"/>
              <a:t>。</a:t>
            </a:r>
            <a:endParaRPr lang="en-US" altLang="ja-JP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001000" y="44624"/>
            <a:ext cx="992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（別紙２）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61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2019-08-09T01:25:39Z</dcterms:created>
  <dcterms:modified xsi:type="dcterms:W3CDTF">2019-08-27T05:14:41Z</dcterms:modified>
</cp:coreProperties>
</file>